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7"/>
  </p:notesMasterIdLst>
  <p:sldIdLst>
    <p:sldId id="256" r:id="rId3"/>
    <p:sldId id="257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9" autoAdjust="0"/>
    <p:restoredTop sz="90929"/>
  </p:normalViewPr>
  <p:slideViewPr>
    <p:cSldViewPr>
      <p:cViewPr varScale="1">
        <p:scale>
          <a:sx n="78" d="100"/>
          <a:sy n="78" d="100"/>
        </p:scale>
        <p:origin x="23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DBB0DF-69E3-45CD-877C-895CE02F7FF4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87CD23-D2FA-47E7-98BA-C330BECEC6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932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altLang="zh-TW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F4987E-C980-4D6F-97FE-1A7D7F96B955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23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6010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69084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736745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67527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0"/>
            <a:ext cx="914400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H619</a:t>
            </a:r>
            <a:r>
              <a:rPr lang="en-US" altLang="zh-CN" sz="24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讓祂進</a:t>
            </a:r>
            <a:r>
              <a:rPr lang="en-US" altLang="zh-TW" sz="2800" b="1" dirty="0"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en-US" altLang="zh-TW" sz="2800" b="1" dirty="0">
                <a:effectLst/>
                <a:latin typeface="新細明體" pitchFamily="18" charset="-120"/>
                <a:ea typeface="新細明體" pitchFamily="18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LET HIM IN 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有佳客在你門外，讓祂進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There’s a Stranger at the door,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祂忍耐等你門開，讓祂進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has been there oft before,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讓祂進，切莫遲誤！祂乃是慈愛救主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Him in, ere He is gone, let Him in, the Holy One,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神兒子耶穌基督，讓祂進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Christ, the Father’s Son, let Him 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H619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速向祂敝開心懷，讓祂進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now to Him your heart,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恐怕祂就要離開，讓祂進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If you wait He will depart,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讓祂進，祂是你友，必將你靈魂拯救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Let Him in, He is your friend, He your soul will sure defend,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並將你永遠保守，讓祂進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He will keep you to the end, let Him 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H619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趁今天聽祂慈聲，讓祂進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Hear you now His loving voice</a:t>
            </a:r>
            <a:r>
              <a:rPr lang="zh-CN" altLang="en-US" sz="2800" dirty="0">
                <a:ea typeface="標楷體" pitchFamily="65" charset="-120"/>
                <a:cs typeface="Arial" charset="0"/>
              </a:rPr>
              <a:t>？ 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趁現在將祂選定，讓祂進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Now, oh, now make Him your choice,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祂仍在門外站等，要賜你永遠生命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He is standing at your door, joy to you He will restore,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並使你喜樂歡騰，讓祂進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And His name you will adore, let Him 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63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H619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就接祂進你心間，讓祂進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Now admit the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heav’nly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 Guest,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必與祂同赴恩筵，讓祂進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He will make for you a feast, let Him in;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祂必說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你罪赦免，我賜你永遠平安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/>
            <a:r>
              <a:rPr lang="en-US" altLang="zh-CN" sz="2650" dirty="0">
                <a:ea typeface="標楷體" pitchFamily="65" charset="-120"/>
                <a:cs typeface="Arial" charset="0"/>
              </a:rPr>
              <a:t>He will speak your sins </a:t>
            </a:r>
            <a:r>
              <a:rPr lang="en-US" altLang="zh-CN" sz="2650" dirty="0" err="1">
                <a:ea typeface="標楷體" pitchFamily="65" charset="-120"/>
                <a:cs typeface="Arial" charset="0"/>
              </a:rPr>
              <a:t>forgiv’n</a:t>
            </a:r>
            <a:r>
              <a:rPr lang="en-US" altLang="zh-CN" sz="2650" dirty="0">
                <a:ea typeface="標楷體" pitchFamily="65" charset="-120"/>
                <a:cs typeface="Arial" charset="0"/>
              </a:rPr>
              <a:t>. And when earth ties all are </a:t>
            </a:r>
            <a:r>
              <a:rPr lang="en-US" altLang="zh-CN" sz="2650" dirty="0" err="1">
                <a:ea typeface="標楷體" pitchFamily="65" charset="-120"/>
                <a:cs typeface="Arial" charset="0"/>
              </a:rPr>
              <a:t>riv’n</a:t>
            </a:r>
            <a:r>
              <a:rPr lang="en-US" altLang="zh-CN" sz="2650" dirty="0">
                <a:ea typeface="標楷體" pitchFamily="65" charset="-120"/>
                <a:cs typeface="Arial" charset="0"/>
              </a:rPr>
              <a:t>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並使你永脫重擔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。”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讓祂進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Comfort, rest, you will be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giv’n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, let Him in.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721669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65</TotalTime>
  <Words>301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H619  讓祂進  LET HIM IN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H619 讓祂進 LET HIM IN</dc:title>
  <dc:subject>Hymnary 聖徒詩歌</dc:subject>
  <dc:creator>Jonathan B. Atchinson</dc:creator>
  <cp:lastModifiedBy>Timothy Liang</cp:lastModifiedBy>
  <cp:revision>30</cp:revision>
  <dcterms:created xsi:type="dcterms:W3CDTF">2001-06-25T22:16:19Z</dcterms:created>
  <dcterms:modified xsi:type="dcterms:W3CDTF">2017-08-06T15:25:53Z</dcterms:modified>
</cp:coreProperties>
</file>